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6"/>
  </p:notesMasterIdLst>
  <p:handoutMasterIdLst>
    <p:handoutMasterId r:id="rId17"/>
  </p:handoutMasterIdLst>
  <p:sldIdLst>
    <p:sldId id="257" r:id="rId3"/>
    <p:sldId id="263" r:id="rId4"/>
    <p:sldId id="1690" r:id="rId5"/>
    <p:sldId id="1697" r:id="rId6"/>
    <p:sldId id="1698" r:id="rId7"/>
    <p:sldId id="1564" r:id="rId8"/>
    <p:sldId id="1696" r:id="rId9"/>
    <p:sldId id="1692" r:id="rId10"/>
    <p:sldId id="1695" r:id="rId11"/>
    <p:sldId id="169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android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74" autoAdjust="0"/>
    <p:restoredTop sz="65578" autoAdjust="0"/>
  </p:normalViewPr>
  <p:slideViewPr>
    <p:cSldViewPr snapToGrid="0">
      <p:cViewPr varScale="1">
        <p:scale>
          <a:sx n="80" d="100"/>
          <a:sy n="80" d="100"/>
        </p:scale>
        <p:origin x="440"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6/11/19 3:39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6/11/19 3:39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6/11/19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526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4533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6841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Microsoft Graph provides a Java SDK for use with </a:t>
            </a:r>
            <a:r>
              <a:rPr lang="en-US" dirty="0" err="1"/>
              <a:t>Andriod</a:t>
            </a:r>
            <a:r>
              <a:rPr lang="en-US" dirty="0"/>
              <a:t> development</a:t>
            </a:r>
          </a:p>
          <a:p>
            <a:pPr marL="171450" indent="-171450">
              <a:buFont typeface="Arial" panose="020B0604020202020204" pitchFamily="34" charset="0"/>
              <a:buChar char="•"/>
            </a:pPr>
            <a:r>
              <a:rPr lang="en-US" dirty="0"/>
              <a:t>Developers can leverage either ADAL (for the Azure AD v1 authentication endpoint) or MSAL (for the Azure AD v2 authentication endpoint) in their application depending on the type of application </a:t>
            </a:r>
          </a:p>
          <a:p>
            <a:pPr marL="388712" lvl="1" indent="-171450">
              <a:buFont typeface="Arial" panose="020B0604020202020204" pitchFamily="34" charset="0"/>
              <a:buChar char="•"/>
            </a:pPr>
            <a:r>
              <a:rPr lang="en-US" dirty="0"/>
              <a:t>MSAL v2 is recommended</a:t>
            </a:r>
          </a:p>
          <a:p>
            <a:pPr marL="171450" indent="-171450">
              <a:buFont typeface="Arial" panose="020B0604020202020204" pitchFamily="34" charset="0"/>
              <a:buChar char="•"/>
            </a:pPr>
            <a:r>
              <a:rPr lang="en-US" dirty="0"/>
              <a:t>What’s the development story look like for Android apps?</a:t>
            </a:r>
          </a:p>
          <a:p>
            <a:pPr marL="388712" lvl="1" indent="-171450">
              <a:buFont typeface="Arial" panose="020B0604020202020204" pitchFamily="34" charset="0"/>
              <a:buChar char="•"/>
            </a:pPr>
            <a:r>
              <a:rPr lang="en-US" dirty="0"/>
              <a:t>Developers use the Android Studio, a free IDE implemented on the IntelliJ platform</a:t>
            </a:r>
          </a:p>
          <a:p>
            <a:pPr marL="388712" lvl="1" indent="-171450">
              <a:buFont typeface="Arial" panose="020B0604020202020204" pitchFamily="34" charset="0"/>
              <a:buChar char="•"/>
            </a:pPr>
            <a:r>
              <a:rPr lang="en-US" dirty="0"/>
              <a:t>All application registration is done using one of the two Azure AD management portals</a:t>
            </a:r>
          </a:p>
          <a:p>
            <a:pPr marL="506114" lvl="2" indent="-171450">
              <a:buFont typeface="Arial" panose="020B0604020202020204" pitchFamily="34" charset="0"/>
              <a:buChar char="•"/>
            </a:pPr>
            <a:r>
              <a:rPr lang="en-US" dirty="0"/>
              <a:t>Gradle is a build &amp; package management tool commonly used in Android development</a:t>
            </a:r>
          </a:p>
          <a:p>
            <a:pPr marL="506114" lvl="2"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Android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6/11/19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icrosoftgraph/msgraph-sdk-java"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bit.ly/2xNQB92" TargetMode="External"/><Relationship Id="rId4" Type="http://schemas.openxmlformats.org/officeDocument/2006/relationships/hyperlink" Target="http://bit.ly/1E7IfS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native apps with the Microsoft Graph Java SDK</a:t>
            </a:r>
          </a:p>
        </p:txBody>
      </p:sp>
      <p:sp>
        <p:nvSpPr>
          <p:cNvPr id="5" name="Text Placeholder 4"/>
          <p:cNvSpPr>
            <a:spLocks noGrp="1"/>
          </p:cNvSpPr>
          <p:nvPr>
            <p:ph type="body" sz="quarter" idx="12"/>
          </p:nvPr>
        </p:nvSpPr>
        <p:spPr/>
        <p:txBody>
          <a:bodyPr/>
          <a:lstStyle/>
          <a:p>
            <a:r>
              <a:rPr lang="en-US" dirty="0"/>
              <a:t>Build native Android Java app using Microsoft Graph Java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Android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Android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11" name="Picture 10">
            <a:extLst>
              <a:ext uri="{FF2B5EF4-FFF2-40B4-BE49-F238E27FC236}">
                <a16:creationId xmlns:a16="http://schemas.microsoft.com/office/drawing/2014/main" id="{99829C67-169D-3E4D-BA2D-3A229B9919BE}"/>
              </a:ext>
            </a:extLst>
          </p:cNvPr>
          <p:cNvPicPr>
            <a:picLocks noChangeAspect="1"/>
          </p:cNvPicPr>
          <p:nvPr/>
        </p:nvPicPr>
        <p:blipFill>
          <a:blip r:embed="rId2"/>
          <a:stretch>
            <a:fillRect/>
          </a:stretch>
        </p:blipFill>
        <p:spPr>
          <a:xfrm>
            <a:off x="465138" y="1991833"/>
            <a:ext cx="3016962" cy="2254102"/>
          </a:xfrm>
          <a:prstGeom prst="rect">
            <a:avLst/>
          </a:prstGeom>
        </p:spPr>
      </p:pic>
      <p:pic>
        <p:nvPicPr>
          <p:cNvPr id="13" name="Picture 12">
            <a:extLst>
              <a:ext uri="{FF2B5EF4-FFF2-40B4-BE49-F238E27FC236}">
                <a16:creationId xmlns:a16="http://schemas.microsoft.com/office/drawing/2014/main" id="{DE238846-1FE1-4742-A4FB-0D5AF36E9A9B}"/>
              </a:ext>
            </a:extLst>
          </p:cNvPr>
          <p:cNvPicPr>
            <a:picLocks noChangeAspect="1"/>
          </p:cNvPicPr>
          <p:nvPr/>
        </p:nvPicPr>
        <p:blipFill>
          <a:blip r:embed="rId3"/>
          <a:stretch>
            <a:fillRect/>
          </a:stretch>
        </p:blipFill>
        <p:spPr>
          <a:xfrm>
            <a:off x="4986111" y="1991833"/>
            <a:ext cx="1245620" cy="2552066"/>
          </a:xfrm>
          <a:prstGeom prst="rect">
            <a:avLst/>
          </a:prstGeom>
        </p:spPr>
      </p:pic>
      <p:pic>
        <p:nvPicPr>
          <p:cNvPr id="15" name="Picture 14">
            <a:extLst>
              <a:ext uri="{FF2B5EF4-FFF2-40B4-BE49-F238E27FC236}">
                <a16:creationId xmlns:a16="http://schemas.microsoft.com/office/drawing/2014/main" id="{1B15E98E-23CC-8A4F-8EFC-E0D0C28BA938}"/>
              </a:ext>
            </a:extLst>
          </p:cNvPr>
          <p:cNvPicPr>
            <a:picLocks noChangeAspect="1"/>
          </p:cNvPicPr>
          <p:nvPr/>
        </p:nvPicPr>
        <p:blipFill>
          <a:blip r:embed="rId4"/>
          <a:stretch>
            <a:fillRect/>
          </a:stretch>
        </p:blipFill>
        <p:spPr>
          <a:xfrm>
            <a:off x="9340564" y="1991833"/>
            <a:ext cx="1243044" cy="2552066"/>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Android overview</a:t>
            </a:r>
          </a:p>
          <a:p>
            <a:pPr>
              <a:spcBef>
                <a:spcPts val="1200"/>
              </a:spcBef>
            </a:pPr>
            <a:r>
              <a:rPr lang="en-US" sz="2000" dirty="0"/>
              <a:t>Creating an Android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Android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919804"/>
            <a:ext cx="11533187" cy="4918591"/>
          </a:xfrm>
        </p:spPr>
        <p:txBody>
          <a:bodyPr/>
          <a:lstStyle/>
          <a:p>
            <a:r>
              <a:rPr lang="en-US" sz="1600" dirty="0"/>
              <a:t>About</a:t>
            </a:r>
          </a:p>
          <a:p>
            <a:pPr marL="342900" indent="-342900">
              <a:buFont typeface="Arial" panose="020B0604020202020204" pitchFamily="34" charset="0"/>
              <a:buChar char="•"/>
            </a:pPr>
            <a:r>
              <a:rPr lang="en-US" sz="1600" dirty="0"/>
              <a:t>Microsoft Graph Java SDK</a:t>
            </a:r>
          </a:p>
          <a:p>
            <a:pPr marL="342900" indent="-342900">
              <a:buFont typeface="Arial" panose="020B0604020202020204" pitchFamily="34" charset="0"/>
              <a:buChar char="•"/>
            </a:pPr>
            <a:r>
              <a:rPr lang="en-US" sz="1600" dirty="0"/>
              <a:t>Available on GitHub (</a:t>
            </a:r>
            <a:r>
              <a:rPr lang="en-US" sz="1600" dirty="0">
                <a:hlinkClick r:id="rId3"/>
              </a:rPr>
              <a:t>https://github.com/microsoftgraph/msgraph-sdk-java</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http://bit.ly/1E7IfSi</a:t>
            </a:r>
            <a:r>
              <a:rPr lang="en-US" sz="1600" dirty="0"/>
              <a:t>) / MSAL for Android (</a:t>
            </a:r>
            <a:r>
              <a:rPr lang="en-US" sz="1600" dirty="0">
                <a:hlinkClick r:id="rId5"/>
              </a:rPr>
              <a:t>https://bit.ly/2xNQB92</a:t>
            </a:r>
            <a:r>
              <a:rPr lang="en-US" sz="1600" dirty="0"/>
              <a:t>) </a:t>
            </a:r>
          </a:p>
          <a:p>
            <a:pPr marL="342900" indent="-342900">
              <a:buFont typeface="Arial" panose="020B0604020202020204" pitchFamily="34" charset="0"/>
              <a:buChar char="•"/>
            </a:pPr>
            <a:endParaRPr lang="en-US" sz="1600" dirty="0"/>
          </a:p>
          <a:p>
            <a:r>
              <a:rPr lang="en-US" sz="1600" dirty="0"/>
              <a:t>Development</a:t>
            </a:r>
          </a:p>
          <a:p>
            <a:pPr marL="342900" indent="-342900">
              <a:buFont typeface="Arial" panose="020B0604020202020204" pitchFamily="34" charset="0"/>
              <a:buChar char="•"/>
            </a:pPr>
            <a:r>
              <a:rPr lang="en-US" sz="1600" dirty="0"/>
              <a:t>IDE: Android Studio</a:t>
            </a:r>
          </a:p>
          <a:p>
            <a:pPr marL="342900" indent="-342900">
              <a:buFont typeface="Arial" panose="020B0604020202020204" pitchFamily="34" charset="0"/>
              <a:buChar char="•"/>
            </a:pPr>
            <a:r>
              <a:rPr lang="en-US" sz="1600" dirty="0"/>
              <a:t>App registration: Azure AD Admin Portal</a:t>
            </a:r>
          </a:p>
          <a:p>
            <a:pPr marL="342900" indent="-342900">
              <a:buFont typeface="Arial" panose="020B0604020202020204" pitchFamily="34" charset="0"/>
              <a:buChar char="•"/>
            </a:pPr>
            <a:r>
              <a:rPr lang="en-US" sz="1600" dirty="0"/>
              <a:t>SDK integration: Gradle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Android</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Android native Java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Android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Android Studio</a:t>
            </a:r>
          </a:p>
          <a:p>
            <a:r>
              <a:rPr lang="en-US" dirty="0"/>
              <a:t>Implement the user experience</a:t>
            </a:r>
          </a:p>
          <a:p>
            <a:r>
              <a:rPr lang="en-US" dirty="0"/>
              <a:t>Extend the app to support authentication and token acquisition from Azure AD</a:t>
            </a:r>
          </a:p>
          <a:p>
            <a:r>
              <a:rPr lang="en-US" dirty="0"/>
              <a:t>Integrate the Microsoft </a:t>
            </a:r>
            <a:r>
              <a:rPr lang="en-US"/>
              <a:t>Graph Java </a:t>
            </a:r>
            <a:r>
              <a:rPr lang="en-US" dirty="0"/>
              <a:t>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730CE95E-7DF1-411C-95E2-1628D662162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1138</Words>
  <Application>Microsoft Macintosh PowerPoint</Application>
  <PresentationFormat>Custom</PresentationFormat>
  <Paragraphs>162</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Segoe UI</vt:lpstr>
      <vt:lpstr>Segoe UI Light</vt:lpstr>
      <vt:lpstr>Segoe UI Semibold</vt:lpstr>
      <vt:lpstr>Segoe UI Semilight</vt:lpstr>
      <vt:lpstr>Wingdings</vt:lpstr>
      <vt:lpstr>Office 365 PPT Template - 2017</vt:lpstr>
      <vt:lpstr>Build Android native apps with the Microsoft Graph Java SDK</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Android Development Overview</vt:lpstr>
      <vt:lpstr>Creating an Android native Java application</vt:lpstr>
      <vt:lpstr>Process of Creating an Android native application</vt:lpstr>
      <vt:lpstr>Create Android Native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2019-06-11T19:44:39Z</dcterms:modified>
</cp:coreProperties>
</file>